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86380" autoAdjust="0"/>
  </p:normalViewPr>
  <p:slideViewPr>
    <p:cSldViewPr>
      <p:cViewPr varScale="1">
        <p:scale>
          <a:sx n="59" d="100"/>
          <a:sy n="59" d="100"/>
        </p:scale>
        <p:origin x="-13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21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O H I D Y L A S</a:t>
            </a:r>
            <a:endParaRPr lang="ru-RU" sz="8000" dirty="0"/>
          </a:p>
        </p:txBody>
      </p:sp>
      <p:pic>
        <p:nvPicPr>
          <p:cNvPr id="4" name="Рисунок 3" descr="602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43050"/>
            <a:ext cx="2714644" cy="2714644"/>
          </a:xfrm>
          <a:prstGeom prst="rect">
            <a:avLst/>
          </a:prstGeom>
        </p:spPr>
      </p:pic>
      <p:pic>
        <p:nvPicPr>
          <p:cNvPr id="5" name="Рисунок 4" descr="1356092538_079a58a259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395759"/>
            <a:ext cx="3403307" cy="2462241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18" y="1714488"/>
            <a:ext cx="2786082" cy="2646778"/>
          </a:xfrm>
          <a:prstGeom prst="rect">
            <a:avLst/>
          </a:prstGeom>
        </p:spPr>
      </p:pic>
      <p:pic>
        <p:nvPicPr>
          <p:cNvPr id="7" name="Рисунок 6" descr="capitol-tr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4357694"/>
            <a:ext cx="3643306" cy="2500307"/>
          </a:xfrm>
          <a:prstGeom prst="rect">
            <a:avLst/>
          </a:prstGeom>
        </p:spPr>
      </p:pic>
      <p:pic>
        <p:nvPicPr>
          <p:cNvPr id="9" name="Рисунок 8" descr="Thanksgiving-dinner-1024x8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1928802"/>
            <a:ext cx="3002812" cy="25717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14480" y="1571612"/>
            <a:ext cx="66437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HOLIDAYS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positphotos_5919788-Holi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9724" y="5214926"/>
            <a:ext cx="2474276" cy="16430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2714620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New Year’s Day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928802"/>
            <a:ext cx="392909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 smtClean="0">
                <a:ln w="6350">
                  <a:solidFill>
                    <a:srgbClr val="D16349">
                      <a:shade val="43000"/>
                    </a:srgbClr>
                  </a:solidFill>
                </a:ln>
                <a:solidFill>
                  <a:srgbClr val="D16349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3100" b="1" dirty="0" smtClean="0">
                <a:ln w="6350">
                  <a:solidFill>
                    <a:srgbClr val="D16349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St. Valentine’s Day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285728"/>
            <a:ext cx="8929718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Match the Holidays to their dates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3500438"/>
            <a:ext cx="2555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Halloween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4286256"/>
            <a:ext cx="4100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Thanksgiving Day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072074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May Day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715016"/>
            <a:ext cx="3703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St. Patrick’s Day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1214422"/>
            <a:ext cx="3522118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31</a:t>
            </a:r>
            <a:r>
              <a:rPr lang="en-US" sz="3600" b="0" cap="none" spc="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October</a:t>
            </a:r>
          </a:p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</a:t>
            </a:r>
            <a:r>
              <a:rPr lang="en-US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February</a:t>
            </a:r>
          </a:p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n-US" sz="3600" b="0" cap="none" spc="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May</a:t>
            </a:r>
          </a:p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</a:t>
            </a:r>
            <a:r>
              <a:rPr lang="en-US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March</a:t>
            </a:r>
          </a:p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31</a:t>
            </a:r>
            <a:r>
              <a:rPr lang="en-US" sz="3600" b="0" cap="none" spc="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December</a:t>
            </a:r>
          </a:p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n-US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Thursday of </a:t>
            </a:r>
          </a:p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November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>
            <a:stCxn id="7" idx="3"/>
          </p:cNvCxnSpPr>
          <p:nvPr/>
        </p:nvCxnSpPr>
        <p:spPr>
          <a:xfrm flipV="1">
            <a:off x="4286248" y="2071678"/>
            <a:ext cx="928694" cy="141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786182" y="3000372"/>
            <a:ext cx="121444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3000364" y="1571612"/>
            <a:ext cx="2214578" cy="2214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500562" y="4429132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571736" y="2857496"/>
            <a:ext cx="3071834" cy="2571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3500430" y="3857628"/>
            <a:ext cx="2857520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ush Script MT" pitchFamily="66" charset="0"/>
                <a:cs typeface="Arial" pitchFamily="34" charset="0"/>
              </a:rPr>
              <a:t>D0 or MAKE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428736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Main meanings of the verb </a:t>
            </a:r>
            <a:r>
              <a:rPr lang="en-US" sz="2800" b="1" dirty="0" smtClean="0">
                <a:solidFill>
                  <a:srgbClr val="FF0000"/>
                </a:solidFill>
              </a:rPr>
              <a:t>MAKE</a:t>
            </a:r>
            <a:r>
              <a:rPr lang="en-US" sz="2800" b="1" dirty="0" smtClean="0"/>
              <a:t>: create, design, construct, produce. 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572008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Main meanings of the verb </a:t>
            </a:r>
            <a:r>
              <a:rPr lang="en-US" sz="2800" b="1" dirty="0" smtClean="0">
                <a:solidFill>
                  <a:srgbClr val="FF0000"/>
                </a:solidFill>
              </a:rPr>
              <a:t>DO</a:t>
            </a:r>
            <a:r>
              <a:rPr lang="en-US" sz="2800" b="1" dirty="0" smtClean="0"/>
              <a:t>: complete, fulfill some action, perform some activity.</a:t>
            </a:r>
            <a:endParaRPr lang="ru-RU" sz="2800" b="1" dirty="0"/>
          </a:p>
        </p:txBody>
      </p:sp>
      <p:pic>
        <p:nvPicPr>
          <p:cNvPr id="5" name="Рисунок 4" descr="mentiros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428869"/>
            <a:ext cx="1833226" cy="1785950"/>
          </a:xfrm>
          <a:prstGeom prst="rect">
            <a:avLst/>
          </a:prstGeom>
        </p:spPr>
      </p:pic>
      <p:pic>
        <p:nvPicPr>
          <p:cNvPr id="6" name="Рисунок 5" descr="imagen-de-carte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428868"/>
            <a:ext cx="1749552" cy="1789176"/>
          </a:xfrm>
          <a:prstGeom prst="rect">
            <a:avLst/>
          </a:prstGeom>
        </p:spPr>
      </p:pic>
      <p:pic>
        <p:nvPicPr>
          <p:cNvPr id="7" name="Рисунок 6" descr="cr_39b75446dc98e32446bcf6f5d2c410b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428868"/>
            <a:ext cx="1643074" cy="1788380"/>
          </a:xfrm>
          <a:prstGeom prst="rect">
            <a:avLst/>
          </a:prstGeom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2357430"/>
            <a:ext cx="2457450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Making Preparations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2285992"/>
            <a:ext cx="63579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 ,,,,,,,,,, the decorations</a:t>
            </a:r>
          </a:p>
          <a:p>
            <a:r>
              <a:rPr lang="en-US" sz="2800" b="1" dirty="0" smtClean="0"/>
              <a:t>2 ,,,,,,,,,, the dusting</a:t>
            </a:r>
          </a:p>
          <a:p>
            <a:r>
              <a:rPr lang="en-US" sz="2800" b="1" dirty="0" smtClean="0"/>
              <a:t>3 ,,,,,,,,,, your homework</a:t>
            </a:r>
          </a:p>
          <a:p>
            <a:r>
              <a:rPr lang="en-US" sz="2800" b="1" dirty="0" smtClean="0"/>
              <a:t>4 ,,,,,,,,,, a phone call</a:t>
            </a:r>
          </a:p>
          <a:p>
            <a:r>
              <a:rPr lang="en-US" sz="2800" b="1" dirty="0" smtClean="0"/>
              <a:t>5 ,,,,,,,,,, the gardening</a:t>
            </a:r>
          </a:p>
          <a:p>
            <a:r>
              <a:rPr lang="en-US" sz="2800" b="1" dirty="0" smtClean="0"/>
              <a:t>6 ,,,,,,,,,, tea</a:t>
            </a:r>
          </a:p>
          <a:p>
            <a:r>
              <a:rPr lang="en-US" sz="2800" b="1" dirty="0" smtClean="0"/>
              <a:t>7 ,,,,,,,,,, a special dish</a:t>
            </a:r>
          </a:p>
          <a:p>
            <a:r>
              <a:rPr lang="en-US" sz="2800" b="1" dirty="0" smtClean="0"/>
              <a:t>8 ,,,,,,,,,, the washing-up</a:t>
            </a:r>
          </a:p>
          <a:p>
            <a:r>
              <a:rPr lang="en-US" sz="2800" b="1" dirty="0" smtClean="0"/>
              <a:t>9 ,,,,,,,,,, the shopping</a:t>
            </a:r>
          </a:p>
          <a:p>
            <a:r>
              <a:rPr lang="en-US" sz="2800" b="1" dirty="0" smtClean="0"/>
              <a:t>10 ,,,,,,,,, a cake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1500174"/>
            <a:ext cx="3477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Fill in</a:t>
            </a:r>
            <a:r>
              <a:rPr lang="en-US" sz="3200" b="1" dirty="0" smtClean="0"/>
              <a:t>: </a:t>
            </a:r>
            <a:r>
              <a:rPr lang="en-US" sz="3200" b="1" dirty="0" smtClean="0">
                <a:solidFill>
                  <a:srgbClr val="FF0000"/>
                </a:solidFill>
              </a:rPr>
              <a:t>DO</a:t>
            </a:r>
            <a:r>
              <a:rPr lang="en-US" sz="3200" b="1" dirty="0" smtClean="0"/>
              <a:t> or </a:t>
            </a:r>
            <a:r>
              <a:rPr lang="en-US" sz="3200" b="1" dirty="0" smtClean="0">
                <a:solidFill>
                  <a:srgbClr val="FF0000"/>
                </a:solidFill>
              </a:rPr>
              <a:t>MAKE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071679"/>
            <a:ext cx="15001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MAKE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4000504"/>
            <a:ext cx="10715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Do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3071810"/>
            <a:ext cx="10715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Do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4357694"/>
            <a:ext cx="15001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MAKE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3571876"/>
            <a:ext cx="15001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MAKE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714884"/>
            <a:ext cx="15001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MAKE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6000768"/>
            <a:ext cx="15001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MAKE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5214950"/>
            <a:ext cx="10715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Do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2643182"/>
            <a:ext cx="10715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Do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5643578"/>
            <a:ext cx="10715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Do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sent continuo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617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4071942"/>
            <a:ext cx="1928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He, She, It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You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8926" y="3571876"/>
            <a:ext cx="135732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‘to be’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Am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Are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72132" y="4500570"/>
            <a:ext cx="2989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Verb + </a:t>
            </a:r>
            <a:r>
              <a:rPr lang="en-US" sz="4400" b="1" dirty="0" err="1" smtClean="0"/>
              <a:t>ing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-428652"/>
            <a:ext cx="7858148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the people in the pictures doing?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Новый рисунок (2)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000240"/>
            <a:ext cx="4786346" cy="45574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7422" y="2285992"/>
            <a:ext cx="2786082" cy="714380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000240"/>
            <a:ext cx="6141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She is making tea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714620"/>
            <a:ext cx="48125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She is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cookig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571876"/>
            <a:ext cx="70022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They are washing up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429132"/>
            <a:ext cx="71144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He is doing shopping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169771"/>
            <a:ext cx="77187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She is doing gardening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76179" y="6027003"/>
            <a:ext cx="93201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 They are making decoration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zql0micu5n3lbujlcl5q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70484" cy="3571900"/>
          </a:xfrm>
        </p:spPr>
      </p:pic>
      <p:pic>
        <p:nvPicPr>
          <p:cNvPr id="6" name="Содержимое 5" descr="img2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3346843"/>
            <a:ext cx="4681542" cy="3511157"/>
          </a:xfrm>
        </p:spPr>
      </p:pic>
      <p:sp>
        <p:nvSpPr>
          <p:cNvPr id="4" name="TextBox 3"/>
          <p:cNvSpPr txBox="1"/>
          <p:nvPr/>
        </p:nvSpPr>
        <p:spPr>
          <a:xfrm>
            <a:off x="5286380" y="3929067"/>
            <a:ext cx="57150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Bob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3357562"/>
            <a:ext cx="85725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Tommy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3429001"/>
            <a:ext cx="85725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Grandpa Sam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3500438"/>
            <a:ext cx="928694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Grandma Liz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4786322"/>
            <a:ext cx="571504" cy="2857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Dad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0892" y="4000504"/>
            <a:ext cx="642942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Mum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2396" y="6072206"/>
            <a:ext cx="571504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Peter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8148" y="5214950"/>
            <a:ext cx="571504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Alice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1090" y="6143644"/>
            <a:ext cx="487634" cy="25391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Lucy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428604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Scheme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28860" y="2285992"/>
            <a:ext cx="3929090" cy="2214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Topic</a:t>
            </a:r>
            <a:endParaRPr lang="ru-RU" sz="4400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000496" y="4786322"/>
            <a:ext cx="857256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816834">
            <a:off x="1071538" y="3929066"/>
            <a:ext cx="1000132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256903">
            <a:off x="6500561" y="3909713"/>
            <a:ext cx="1000132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500306"/>
            <a:ext cx="1643074" cy="17145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00042"/>
            <a:ext cx="1643074" cy="17145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643446"/>
            <a:ext cx="1643074" cy="17145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2643182"/>
            <a:ext cx="4302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/>
              <a:t>Now I can…</a:t>
            </a:r>
            <a:endParaRPr lang="ru-RU" sz="5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857232"/>
            <a:ext cx="5397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/>
              <a:t>It was difficult…</a:t>
            </a: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41285" y="4857760"/>
            <a:ext cx="6402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/>
              <a:t>It was interesting…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205</TotalTime>
  <Words>219</Words>
  <PresentationFormat>Экран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O H I D Y L A S</vt:lpstr>
      <vt:lpstr>Match the Holidays to their dates</vt:lpstr>
      <vt:lpstr>D0 or MAKE</vt:lpstr>
      <vt:lpstr>Making Preparations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32</cp:revision>
  <dcterms:created xsi:type="dcterms:W3CDTF">2016-02-03T19:47:56Z</dcterms:created>
  <dcterms:modified xsi:type="dcterms:W3CDTF">2016-02-11T16:28:02Z</dcterms:modified>
</cp:coreProperties>
</file>